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Proxima Nova"/>
      <p:regular r:id="rId27"/>
      <p:bold r:id="rId28"/>
      <p:italic r:id="rId29"/>
      <p:boldItalic r:id="rId30"/>
    </p:embeddedFont>
    <p:embeddedFont>
      <p:font typeface="Pixelify Sans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roximaNova-bold.fntdata"/><Relationship Id="rId27" Type="http://schemas.openxmlformats.org/officeDocument/2006/relationships/font" Target="fonts/ProximaNov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ixelifySans-regular.fntdata"/><Relationship Id="rId30" Type="http://schemas.openxmlformats.org/officeDocument/2006/relationships/font" Target="fonts/ProximaNova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Pixelify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bb7721e92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bb7721e92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bb7721e92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bb7721e92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bb7721e92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bb7721e92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5bb7721e92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5bb7721e92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e6f73c463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e6f73c463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4e69b8b38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4e69b8b38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5bb7721e92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5bb7721e92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5bb7721e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5bb7721e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4e69b8b38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4e69b8b38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5bb7721e9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5bb7721e9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3f6225987e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3f6225987e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3f6225987e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3f6225987e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3f83ff4ce6_7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3f83ff4ce6_7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bb7721e92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bb7721e92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bb7721e92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bb7721e92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bb7721e92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bb7721e92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bb7721e92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bb7721e92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4e6f73c463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4e6f73c463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4e6f73c463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4e6f73c463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bb7721e9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bb7721e9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9.png"/><Relationship Id="rId10" Type="http://schemas.openxmlformats.org/officeDocument/2006/relationships/image" Target="../media/image36.png"/><Relationship Id="rId13" Type="http://schemas.openxmlformats.org/officeDocument/2006/relationships/image" Target="../media/image40.png"/><Relationship Id="rId1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21.gif"/><Relationship Id="rId9" Type="http://schemas.openxmlformats.org/officeDocument/2006/relationships/image" Target="../media/image37.png"/><Relationship Id="rId5" Type="http://schemas.openxmlformats.org/officeDocument/2006/relationships/image" Target="../media/image33.gif"/><Relationship Id="rId6" Type="http://schemas.openxmlformats.org/officeDocument/2006/relationships/image" Target="../media/image38.gif"/><Relationship Id="rId7" Type="http://schemas.openxmlformats.org/officeDocument/2006/relationships/image" Target="../media/image34.gif"/><Relationship Id="rId8" Type="http://schemas.openxmlformats.org/officeDocument/2006/relationships/image" Target="../media/image35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41.png"/><Relationship Id="rId9" Type="http://schemas.openxmlformats.org/officeDocument/2006/relationships/image" Target="../media/image50.gif"/><Relationship Id="rId5" Type="http://schemas.openxmlformats.org/officeDocument/2006/relationships/image" Target="../media/image48.png"/><Relationship Id="rId6" Type="http://schemas.openxmlformats.org/officeDocument/2006/relationships/image" Target="../media/image46.png"/><Relationship Id="rId7" Type="http://schemas.openxmlformats.org/officeDocument/2006/relationships/image" Target="../media/image42.gif"/><Relationship Id="rId8" Type="http://schemas.openxmlformats.org/officeDocument/2006/relationships/image" Target="../media/image47.gif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58.gif"/><Relationship Id="rId10" Type="http://schemas.openxmlformats.org/officeDocument/2006/relationships/image" Target="../media/image54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44.png"/><Relationship Id="rId9" Type="http://schemas.openxmlformats.org/officeDocument/2006/relationships/image" Target="../media/image53.gif"/><Relationship Id="rId5" Type="http://schemas.openxmlformats.org/officeDocument/2006/relationships/image" Target="../media/image49.png"/><Relationship Id="rId6" Type="http://schemas.openxmlformats.org/officeDocument/2006/relationships/image" Target="../media/image43.png"/><Relationship Id="rId7" Type="http://schemas.openxmlformats.org/officeDocument/2006/relationships/image" Target="../media/image51.png"/><Relationship Id="rId8" Type="http://schemas.openxmlformats.org/officeDocument/2006/relationships/image" Target="../media/image52.gif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70.png"/><Relationship Id="rId10" Type="http://schemas.openxmlformats.org/officeDocument/2006/relationships/image" Target="../media/image57.gif"/><Relationship Id="rId13" Type="http://schemas.openxmlformats.org/officeDocument/2006/relationships/image" Target="../media/image63.gif"/><Relationship Id="rId1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Relationship Id="rId15" Type="http://schemas.openxmlformats.org/officeDocument/2006/relationships/image" Target="../media/image65.gif"/><Relationship Id="rId14" Type="http://schemas.openxmlformats.org/officeDocument/2006/relationships/image" Target="../media/image69.png"/><Relationship Id="rId5" Type="http://schemas.openxmlformats.org/officeDocument/2006/relationships/image" Target="../media/image56.gif"/><Relationship Id="rId6" Type="http://schemas.openxmlformats.org/officeDocument/2006/relationships/image" Target="../media/image62.gif"/><Relationship Id="rId7" Type="http://schemas.openxmlformats.org/officeDocument/2006/relationships/image" Target="../media/image60.png"/><Relationship Id="rId8" Type="http://schemas.openxmlformats.org/officeDocument/2006/relationships/image" Target="../media/image64.gif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73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8.png"/><Relationship Id="rId4" Type="http://schemas.openxmlformats.org/officeDocument/2006/relationships/image" Target="../media/image66.png"/><Relationship Id="rId9" Type="http://schemas.openxmlformats.org/officeDocument/2006/relationships/image" Target="../media/image75.png"/><Relationship Id="rId5" Type="http://schemas.openxmlformats.org/officeDocument/2006/relationships/image" Target="../media/image67.png"/><Relationship Id="rId6" Type="http://schemas.openxmlformats.org/officeDocument/2006/relationships/image" Target="../media/image71.gif"/><Relationship Id="rId7" Type="http://schemas.openxmlformats.org/officeDocument/2006/relationships/image" Target="../media/image72.gif"/><Relationship Id="rId8" Type="http://schemas.openxmlformats.org/officeDocument/2006/relationships/image" Target="../media/image76.gif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82.png"/><Relationship Id="rId10" Type="http://schemas.openxmlformats.org/officeDocument/2006/relationships/image" Target="../media/image81.png"/><Relationship Id="rId13" Type="http://schemas.openxmlformats.org/officeDocument/2006/relationships/image" Target="../media/image77.png"/><Relationship Id="rId1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74.png"/><Relationship Id="rId9" Type="http://schemas.openxmlformats.org/officeDocument/2006/relationships/image" Target="../media/image84.png"/><Relationship Id="rId15" Type="http://schemas.openxmlformats.org/officeDocument/2006/relationships/image" Target="../media/image79.png"/><Relationship Id="rId14" Type="http://schemas.openxmlformats.org/officeDocument/2006/relationships/image" Target="../media/image78.png"/><Relationship Id="rId17" Type="http://schemas.openxmlformats.org/officeDocument/2006/relationships/image" Target="../media/image86.png"/><Relationship Id="rId16" Type="http://schemas.openxmlformats.org/officeDocument/2006/relationships/image" Target="../media/image80.png"/><Relationship Id="rId5" Type="http://schemas.openxmlformats.org/officeDocument/2006/relationships/image" Target="../media/image89.png"/><Relationship Id="rId6" Type="http://schemas.openxmlformats.org/officeDocument/2006/relationships/image" Target="../media/image83.png"/><Relationship Id="rId7" Type="http://schemas.openxmlformats.org/officeDocument/2006/relationships/image" Target="../media/image85.png"/><Relationship Id="rId8" Type="http://schemas.openxmlformats.org/officeDocument/2006/relationships/image" Target="../media/image87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1.png"/><Relationship Id="rId10" Type="http://schemas.openxmlformats.org/officeDocument/2006/relationships/image" Target="../media/image105.png"/><Relationship Id="rId13" Type="http://schemas.openxmlformats.org/officeDocument/2006/relationships/image" Target="../media/image93.png"/><Relationship Id="rId12" Type="http://schemas.openxmlformats.org/officeDocument/2006/relationships/image" Target="../media/image10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90.png"/><Relationship Id="rId9" Type="http://schemas.openxmlformats.org/officeDocument/2006/relationships/image" Target="../media/image104.png"/><Relationship Id="rId14" Type="http://schemas.openxmlformats.org/officeDocument/2006/relationships/image" Target="../media/image106.png"/><Relationship Id="rId5" Type="http://schemas.openxmlformats.org/officeDocument/2006/relationships/image" Target="../media/image91.png"/><Relationship Id="rId6" Type="http://schemas.openxmlformats.org/officeDocument/2006/relationships/image" Target="../media/image94.png"/><Relationship Id="rId7" Type="http://schemas.openxmlformats.org/officeDocument/2006/relationships/image" Target="../media/image92.png"/><Relationship Id="rId8" Type="http://schemas.openxmlformats.org/officeDocument/2006/relationships/image" Target="../media/image9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97.png"/><Relationship Id="rId5" Type="http://schemas.openxmlformats.org/officeDocument/2006/relationships/image" Target="../media/image96.png"/><Relationship Id="rId6" Type="http://schemas.openxmlformats.org/officeDocument/2006/relationships/image" Target="../media/image99.png"/><Relationship Id="rId7" Type="http://schemas.openxmlformats.org/officeDocument/2006/relationships/image" Target="../media/image98.png"/><Relationship Id="rId8" Type="http://schemas.openxmlformats.org/officeDocument/2006/relationships/image" Target="../media/image10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2.png"/><Relationship Id="rId4" Type="http://schemas.openxmlformats.org/officeDocument/2006/relationships/image" Target="../media/image13.png"/><Relationship Id="rId9" Type="http://schemas.openxmlformats.org/officeDocument/2006/relationships/image" Target="../media/image73.gif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.gif"/><Relationship Id="rId8" Type="http://schemas.openxmlformats.org/officeDocument/2006/relationships/image" Target="../media/image78.png"/></Relationships>
</file>

<file path=ppt/slides/_rels/slide19.xml.rels><?xml version="1.0" encoding="UTF-8" standalone="yes"?><Relationships xmlns="http://schemas.openxmlformats.org/package/2006/relationships"><Relationship Id="rId10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09.png"/><Relationship Id="rId9" Type="http://schemas.openxmlformats.org/officeDocument/2006/relationships/image" Target="../media/image74.png"/><Relationship Id="rId5" Type="http://schemas.openxmlformats.org/officeDocument/2006/relationships/image" Target="../media/image110.png"/><Relationship Id="rId6" Type="http://schemas.openxmlformats.org/officeDocument/2006/relationships/image" Target="../media/image44.png"/><Relationship Id="rId7" Type="http://schemas.openxmlformats.org/officeDocument/2006/relationships/image" Target="../media/image97.png"/><Relationship Id="rId8" Type="http://schemas.openxmlformats.org/officeDocument/2006/relationships/image" Target="../media/image9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2.gif"/><Relationship Id="rId11" Type="http://schemas.openxmlformats.org/officeDocument/2006/relationships/image" Target="../media/image22.png"/><Relationship Id="rId10" Type="http://schemas.openxmlformats.org/officeDocument/2006/relationships/image" Target="../media/image17.gif"/><Relationship Id="rId9" Type="http://schemas.openxmlformats.org/officeDocument/2006/relationships/image" Target="../media/image15.png"/><Relationship Id="rId5" Type="http://schemas.openxmlformats.org/officeDocument/2006/relationships/image" Target="../media/image7.png"/><Relationship Id="rId6" Type="http://schemas.openxmlformats.org/officeDocument/2006/relationships/image" Target="../media/image3.gif"/><Relationship Id="rId7" Type="http://schemas.openxmlformats.org/officeDocument/2006/relationships/image" Target="../media/image9.png"/><Relationship Id="rId8" Type="http://schemas.openxmlformats.org/officeDocument/2006/relationships/image" Target="../media/image10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21.gif"/><Relationship Id="rId11" Type="http://schemas.openxmlformats.org/officeDocument/2006/relationships/image" Target="../media/image18.png"/><Relationship Id="rId10" Type="http://schemas.openxmlformats.org/officeDocument/2006/relationships/image" Target="../media/image27.gif"/><Relationship Id="rId9" Type="http://schemas.openxmlformats.org/officeDocument/2006/relationships/image" Target="../media/image24.png"/><Relationship Id="rId5" Type="http://schemas.openxmlformats.org/officeDocument/2006/relationships/image" Target="../media/image16.png"/><Relationship Id="rId6" Type="http://schemas.openxmlformats.org/officeDocument/2006/relationships/image" Target="../media/image26.png"/><Relationship Id="rId7" Type="http://schemas.openxmlformats.org/officeDocument/2006/relationships/image" Target="../media/image33.gif"/><Relationship Id="rId8" Type="http://schemas.openxmlformats.org/officeDocument/2006/relationships/image" Target="../media/image19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23.gif"/><Relationship Id="rId10" Type="http://schemas.openxmlformats.org/officeDocument/2006/relationships/image" Target="../media/image29.gif"/><Relationship Id="rId9" Type="http://schemas.openxmlformats.org/officeDocument/2006/relationships/image" Target="../media/image25.gif"/><Relationship Id="rId5" Type="http://schemas.openxmlformats.org/officeDocument/2006/relationships/image" Target="../media/image31.png"/><Relationship Id="rId6" Type="http://schemas.openxmlformats.org/officeDocument/2006/relationships/image" Target="../media/image28.gif"/><Relationship Id="rId7" Type="http://schemas.openxmlformats.org/officeDocument/2006/relationships/image" Target="../media/image32.png"/><Relationship Id="rId8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-100" y="0"/>
            <a:ext cx="9144000" cy="5143500"/>
          </a:xfrm>
          <a:prstGeom prst="rect">
            <a:avLst/>
          </a:prstGeom>
          <a:solidFill>
            <a:srgbClr val="29362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0" name="Google Shape;60;p13" title="sin pixel logo.png"/>
          <p:cNvPicPr preferRelativeResize="0"/>
          <p:nvPr/>
        </p:nvPicPr>
        <p:blipFill rotWithShape="1">
          <a:blip r:embed="rId3">
            <a:alphaModFix/>
          </a:blip>
          <a:srcRect b="21302" l="21669" r="23105" t="28844"/>
          <a:stretch/>
        </p:blipFill>
        <p:spPr>
          <a:xfrm>
            <a:off x="2007025" y="723975"/>
            <a:ext cx="5129976" cy="32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 title="Logo_everrest_Vector_Mesa de trabajo 1.png"/>
          <p:cNvPicPr preferRelativeResize="0"/>
          <p:nvPr/>
        </p:nvPicPr>
        <p:blipFill rotWithShape="1">
          <a:blip r:embed="rId4">
            <a:alphaModFix/>
          </a:blip>
          <a:srcRect b="15551" l="0" r="65722" t="18442"/>
          <a:stretch/>
        </p:blipFill>
        <p:spPr>
          <a:xfrm>
            <a:off x="8349300" y="328644"/>
            <a:ext cx="483000" cy="657600"/>
          </a:xfrm>
          <a:prstGeom prst="roundRect">
            <a:avLst>
              <a:gd fmla="val 8784" name="adj"/>
            </a:avLst>
          </a:prstGeom>
          <a:noFill/>
          <a:ln>
            <a:noFill/>
          </a:ln>
        </p:spPr>
      </p:pic>
      <p:pic>
        <p:nvPicPr>
          <p:cNvPr id="62" name="Google Shape;62;p13" title="EVERES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4413" y="3998216"/>
            <a:ext cx="1975176" cy="245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Pixelify Sans"/>
                <a:ea typeface="Pixelify Sans"/>
                <a:cs typeface="Pixelify Sans"/>
                <a:sym typeface="Pixelify Sans"/>
              </a:rPr>
              <a:t>Animaciones - Luciérnaga encapuchada</a:t>
            </a:r>
            <a:endParaRPr b="1"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163" name="Google Shape;163;p22"/>
          <p:cNvSpPr txBox="1"/>
          <p:nvPr>
            <p:ph idx="1" type="body"/>
          </p:nvPr>
        </p:nvSpPr>
        <p:spPr>
          <a:xfrm>
            <a:off x="6737122" y="1355460"/>
            <a:ext cx="527100" cy="4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latin typeface="Pixelify Sans"/>
                <a:ea typeface="Pixelify Sans"/>
                <a:cs typeface="Pixelify Sans"/>
                <a:sym typeface="Pixelify Sans"/>
              </a:rPr>
              <a:t>Idle</a:t>
            </a:r>
            <a:endParaRPr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164" name="Google Shape;164;p22"/>
          <p:cNvSpPr txBox="1"/>
          <p:nvPr>
            <p:ph idx="1" type="body"/>
          </p:nvPr>
        </p:nvSpPr>
        <p:spPr>
          <a:xfrm>
            <a:off x="5412291" y="3538631"/>
            <a:ext cx="16386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s">
                <a:latin typeface="Pixelify Sans"/>
                <a:ea typeface="Pixelify Sans"/>
                <a:cs typeface="Pixelify Sans"/>
                <a:sym typeface="Pixelify Sans"/>
              </a:rPr>
              <a:t>Recibir daño</a:t>
            </a:r>
            <a:endParaRPr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165" name="Google Shape;165;p22"/>
          <p:cNvSpPr txBox="1"/>
          <p:nvPr>
            <p:ph idx="1" type="body"/>
          </p:nvPr>
        </p:nvSpPr>
        <p:spPr>
          <a:xfrm>
            <a:off x="7284400" y="2085813"/>
            <a:ext cx="12039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s">
                <a:latin typeface="Pixelify Sans"/>
                <a:ea typeface="Pixelify Sans"/>
                <a:cs typeface="Pixelify Sans"/>
                <a:sym typeface="Pixelify Sans"/>
              </a:rPr>
              <a:t>Moverse</a:t>
            </a:r>
            <a:endParaRPr sz="1800"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166" name="Google Shape;166;p22"/>
          <p:cNvSpPr txBox="1"/>
          <p:nvPr>
            <p:ph idx="1" type="body"/>
          </p:nvPr>
        </p:nvSpPr>
        <p:spPr>
          <a:xfrm>
            <a:off x="6442050" y="4261370"/>
            <a:ext cx="12039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s">
                <a:latin typeface="Pixelify Sans"/>
                <a:ea typeface="Pixelify Sans"/>
                <a:cs typeface="Pixelify Sans"/>
                <a:sym typeface="Pixelify Sans"/>
              </a:rPr>
              <a:t>Muerte</a:t>
            </a:r>
            <a:endParaRPr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pic>
        <p:nvPicPr>
          <p:cNvPr id="167" name="Google Shape;167;p22" title="Captura de pantalla 2025-03-13 12163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4400" y="4871725"/>
            <a:ext cx="97319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 title="luciernaga_vomitahijos_idle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1677" y="1237171"/>
            <a:ext cx="552828" cy="553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 title="luciernaga_vomitahijos_moverse_parpadeo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9352" y="1885441"/>
            <a:ext cx="552828" cy="553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 title="luciernaga_encapuchada_dolor.gi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39785" y="3389662"/>
            <a:ext cx="829242" cy="553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 title="luciernaga_encapuchada_moricion.gi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04788" y="4130050"/>
            <a:ext cx="829250" cy="541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 title="luciernaga_encapuchada_atacar LONG.gif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94299" y="2649755"/>
            <a:ext cx="829242" cy="553727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2"/>
          <p:cNvSpPr txBox="1"/>
          <p:nvPr>
            <p:ph idx="1" type="body"/>
          </p:nvPr>
        </p:nvSpPr>
        <p:spPr>
          <a:xfrm>
            <a:off x="7299937" y="2786191"/>
            <a:ext cx="10758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s">
                <a:latin typeface="Pixelify Sans"/>
                <a:ea typeface="Pixelify Sans"/>
                <a:cs typeface="Pixelify Sans"/>
                <a:sym typeface="Pixelify Sans"/>
              </a:rPr>
              <a:t>Atacar</a:t>
            </a:r>
            <a:endParaRPr sz="1800"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pic>
        <p:nvPicPr>
          <p:cNvPr id="174" name="Google Shape;174;p22" title="luciernaga_encapuchada_idle-Sheet 2-Sheet 2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5700" y="1396737"/>
            <a:ext cx="4875350" cy="325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 title="luciernaga_encapuchada_moverse LONG 2-Sheet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5700" y="2100037"/>
            <a:ext cx="5486400" cy="36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 title="luciernaga_encapuchada_atacar LONG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7925" y="2829238"/>
            <a:ext cx="5486251" cy="3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2" title="luciernaga_encapuchada_dolor-Sheet SHORT 2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97925" y="3541700"/>
            <a:ext cx="3600474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2" title="luciernaga_encapuchada_moricion-Sheet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71663" y="4264513"/>
            <a:ext cx="4651200" cy="38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Pixelify Sans"/>
                <a:ea typeface="Pixelify Sans"/>
                <a:cs typeface="Pixelify Sans"/>
                <a:sym typeface="Pixelify Sans"/>
              </a:rPr>
              <a:t>Animaciones - Miniboss Cabra</a:t>
            </a:r>
            <a:endParaRPr b="1"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184" name="Google Shape;184;p23"/>
          <p:cNvSpPr txBox="1"/>
          <p:nvPr>
            <p:ph idx="1" type="body"/>
          </p:nvPr>
        </p:nvSpPr>
        <p:spPr>
          <a:xfrm>
            <a:off x="3831997" y="1676710"/>
            <a:ext cx="527100" cy="4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latin typeface="Pixelify Sans"/>
                <a:ea typeface="Pixelify Sans"/>
                <a:cs typeface="Pixelify Sans"/>
                <a:sym typeface="Pixelify Sans"/>
              </a:rPr>
              <a:t>Idle</a:t>
            </a:r>
            <a:endParaRPr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185" name="Google Shape;185;p23"/>
          <p:cNvSpPr txBox="1"/>
          <p:nvPr>
            <p:ph idx="1" type="body"/>
          </p:nvPr>
        </p:nvSpPr>
        <p:spPr>
          <a:xfrm>
            <a:off x="7876866" y="2530681"/>
            <a:ext cx="16386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s">
                <a:latin typeface="Pixelify Sans"/>
                <a:ea typeface="Pixelify Sans"/>
                <a:cs typeface="Pixelify Sans"/>
                <a:sym typeface="Pixelify Sans"/>
              </a:rPr>
              <a:t>Cansado</a:t>
            </a:r>
            <a:endParaRPr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186" name="Google Shape;186;p23"/>
          <p:cNvSpPr txBox="1"/>
          <p:nvPr>
            <p:ph idx="1" type="body"/>
          </p:nvPr>
        </p:nvSpPr>
        <p:spPr>
          <a:xfrm>
            <a:off x="7804125" y="3480520"/>
            <a:ext cx="12039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s">
                <a:latin typeface="Pixelify Sans"/>
                <a:ea typeface="Pixelify Sans"/>
                <a:cs typeface="Pixelify Sans"/>
                <a:sym typeface="Pixelify Sans"/>
              </a:rPr>
              <a:t>Muerte</a:t>
            </a:r>
            <a:endParaRPr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pic>
        <p:nvPicPr>
          <p:cNvPr id="187" name="Google Shape;187;p23" title="Captura de pantalla 2025-03-13 12163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4400" y="4871725"/>
            <a:ext cx="97319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 title="miniboss1_cabra_mor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975" y="3387974"/>
            <a:ext cx="629965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 title="miniboss1_cabra_idl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300" y="1386649"/>
            <a:ext cx="2152650" cy="71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 title="miniboss1_cabra_cançat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5975" y="2341750"/>
            <a:ext cx="6431811" cy="6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3" title="miniboss1_cabra_mort.gi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01825" y="2918275"/>
            <a:ext cx="1034125" cy="103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3" title="miniboss1_cabra_idle.gif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53549" y="1316875"/>
            <a:ext cx="837375" cy="83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3" title="miniboss1_cabra_cançat.gif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79350" y="1994825"/>
            <a:ext cx="1034125" cy="103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Pixelify Sans"/>
                <a:ea typeface="Pixelify Sans"/>
                <a:cs typeface="Pixelify Sans"/>
                <a:sym typeface="Pixelify Sans"/>
              </a:rPr>
              <a:t>Animaciones - Miniboss Saltamontes</a:t>
            </a:r>
            <a:endParaRPr b="1"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199" name="Google Shape;199;p24"/>
          <p:cNvSpPr txBox="1"/>
          <p:nvPr>
            <p:ph idx="1" type="body"/>
          </p:nvPr>
        </p:nvSpPr>
        <p:spPr>
          <a:xfrm>
            <a:off x="4800394" y="1338098"/>
            <a:ext cx="1108500" cy="3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s">
                <a:latin typeface="Pixelify Sans"/>
                <a:ea typeface="Pixelify Sans"/>
                <a:cs typeface="Pixelify Sans"/>
                <a:sym typeface="Pixelify Sans"/>
              </a:rPr>
              <a:t>Idle</a:t>
            </a:r>
            <a:endParaRPr sz="1800"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200" name="Google Shape;200;p24"/>
          <p:cNvSpPr txBox="1"/>
          <p:nvPr>
            <p:ph idx="1" type="body"/>
          </p:nvPr>
        </p:nvSpPr>
        <p:spPr>
          <a:xfrm>
            <a:off x="6924931" y="4374950"/>
            <a:ext cx="1108500" cy="3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s">
                <a:latin typeface="Pixelify Sans"/>
                <a:ea typeface="Pixelify Sans"/>
                <a:cs typeface="Pixelify Sans"/>
                <a:sym typeface="Pixelify Sans"/>
              </a:rPr>
              <a:t>Muerte</a:t>
            </a:r>
            <a:endParaRPr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pic>
        <p:nvPicPr>
          <p:cNvPr id="201" name="Google Shape;201;p24" title="Captura de pantalla 2025-03-13 12163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4400" y="4927230"/>
            <a:ext cx="8265750" cy="34454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4"/>
          <p:cNvSpPr txBox="1"/>
          <p:nvPr>
            <p:ph idx="1" type="body"/>
          </p:nvPr>
        </p:nvSpPr>
        <p:spPr>
          <a:xfrm>
            <a:off x="4435123" y="3506652"/>
            <a:ext cx="990600" cy="3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s">
                <a:latin typeface="Pixelify Sans"/>
                <a:ea typeface="Pixelify Sans"/>
                <a:cs typeface="Pixelify Sans"/>
                <a:sym typeface="Pixelify Sans"/>
              </a:rPr>
              <a:t>Caer</a:t>
            </a:r>
            <a:endParaRPr sz="1800"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pic>
        <p:nvPicPr>
          <p:cNvPr id="203" name="Google Shape;203;p24" title="miniboss2_saltamontes_idl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1200" y="1235470"/>
            <a:ext cx="2274829" cy="581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4" title="miniboss2_saltamontes_salta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1200" y="2076160"/>
            <a:ext cx="2838922" cy="889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4" title="miniboss2_saltamontes_Muert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1202" y="4144445"/>
            <a:ext cx="4490514" cy="57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4" title="miniboss2_saltamontes_caer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51200" y="2801787"/>
            <a:ext cx="1887345" cy="1014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4" title="miniboss2_saltamontes_caer.gif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25050" y="2805463"/>
            <a:ext cx="682375" cy="10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4" title="miniboss2_saltamontes_mort.gif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59550" y="4094912"/>
            <a:ext cx="647550" cy="64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4" title="miniboss2_saltamontes_saltar.gif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98476" y="2067346"/>
            <a:ext cx="647550" cy="986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4" title="miniboss2_saltamontes_Idle.gif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34319" y="1202487"/>
            <a:ext cx="651756" cy="64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4"/>
          <p:cNvSpPr txBox="1"/>
          <p:nvPr>
            <p:ph idx="1" type="body"/>
          </p:nvPr>
        </p:nvSpPr>
        <p:spPr>
          <a:xfrm>
            <a:off x="5598594" y="2437973"/>
            <a:ext cx="1108500" cy="3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s">
                <a:latin typeface="Pixelify Sans"/>
                <a:ea typeface="Pixelify Sans"/>
                <a:cs typeface="Pixelify Sans"/>
                <a:sym typeface="Pixelify Sans"/>
              </a:rPr>
              <a:t>Saltar</a:t>
            </a:r>
            <a:endParaRPr sz="1800">
              <a:latin typeface="Pixelify Sans"/>
              <a:ea typeface="Pixelify Sans"/>
              <a:cs typeface="Pixelify Sans"/>
              <a:sym typeface="Pixelify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/>
          <p:nvPr/>
        </p:nvSpPr>
        <p:spPr>
          <a:xfrm>
            <a:off x="452250" y="939100"/>
            <a:ext cx="7766700" cy="3854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7" name="Google Shape;217;p25"/>
          <p:cNvSpPr txBox="1"/>
          <p:nvPr>
            <p:ph type="title"/>
          </p:nvPr>
        </p:nvSpPr>
        <p:spPr>
          <a:xfrm>
            <a:off x="311700" y="183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Pixelify Sans"/>
                <a:ea typeface="Pixelify Sans"/>
                <a:cs typeface="Pixelify Sans"/>
                <a:sym typeface="Pixelify Sans"/>
              </a:rPr>
              <a:t>Animaciones - Boss</a:t>
            </a:r>
            <a:endParaRPr b="1"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218" name="Google Shape;218;p25"/>
          <p:cNvSpPr txBox="1"/>
          <p:nvPr>
            <p:ph idx="1" type="body"/>
          </p:nvPr>
        </p:nvSpPr>
        <p:spPr>
          <a:xfrm>
            <a:off x="5978208" y="3572880"/>
            <a:ext cx="1576200" cy="3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s">
                <a:latin typeface="Pixelify Sans"/>
                <a:ea typeface="Pixelify Sans"/>
                <a:cs typeface="Pixelify Sans"/>
                <a:sym typeface="Pixelify Sans"/>
              </a:rPr>
              <a:t>Débil</a:t>
            </a:r>
            <a:endParaRPr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219" name="Google Shape;219;p25"/>
          <p:cNvSpPr txBox="1"/>
          <p:nvPr>
            <p:ph idx="1" type="body"/>
          </p:nvPr>
        </p:nvSpPr>
        <p:spPr>
          <a:xfrm>
            <a:off x="7332604" y="1102784"/>
            <a:ext cx="1158300" cy="3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s">
                <a:latin typeface="Pixelify Sans"/>
                <a:ea typeface="Pixelify Sans"/>
                <a:cs typeface="Pixelify Sans"/>
                <a:sym typeface="Pixelify Sans"/>
              </a:rPr>
              <a:t>Saltar</a:t>
            </a:r>
            <a:endParaRPr sz="1800"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220" name="Google Shape;220;p25"/>
          <p:cNvSpPr txBox="1"/>
          <p:nvPr>
            <p:ph idx="1" type="body"/>
          </p:nvPr>
        </p:nvSpPr>
        <p:spPr>
          <a:xfrm>
            <a:off x="6224509" y="4277764"/>
            <a:ext cx="1158300" cy="3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s">
                <a:latin typeface="Pixelify Sans"/>
                <a:ea typeface="Pixelify Sans"/>
                <a:cs typeface="Pixelify Sans"/>
                <a:sym typeface="Pixelify Sans"/>
              </a:rPr>
              <a:t>Muerte</a:t>
            </a:r>
            <a:endParaRPr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pic>
        <p:nvPicPr>
          <p:cNvPr id="221" name="Google Shape;221;p25" title="Captura de pantalla 2025-03-13 12163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4400" y="4871725"/>
            <a:ext cx="9731950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5"/>
          <p:cNvSpPr txBox="1"/>
          <p:nvPr>
            <p:ph idx="1" type="body"/>
          </p:nvPr>
        </p:nvSpPr>
        <p:spPr>
          <a:xfrm>
            <a:off x="7035332" y="2903826"/>
            <a:ext cx="1035000" cy="3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s">
                <a:latin typeface="Pixelify Sans"/>
                <a:ea typeface="Pixelify Sans"/>
                <a:cs typeface="Pixelify Sans"/>
                <a:sym typeface="Pixelify Sans"/>
              </a:rPr>
              <a:t>Caída</a:t>
            </a:r>
            <a:endParaRPr sz="1800"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pic>
        <p:nvPicPr>
          <p:cNvPr id="223" name="Google Shape;223;p25" title="Boss AnimationSheet Death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273" y="4350699"/>
            <a:ext cx="4406989" cy="142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5" title="Boss AnimationSheet Death.gif"/>
          <p:cNvPicPr preferRelativeResize="0"/>
          <p:nvPr/>
        </p:nvPicPr>
        <p:blipFill rotWithShape="1">
          <a:blip r:embed="rId5">
            <a:alphaModFix/>
          </a:blip>
          <a:srcRect b="0" l="0" r="0" t="37636"/>
          <a:stretch/>
        </p:blipFill>
        <p:spPr>
          <a:xfrm>
            <a:off x="5222196" y="4006040"/>
            <a:ext cx="787402" cy="717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5" title="Boss AnimationSheet Weak (1).gif"/>
          <p:cNvPicPr preferRelativeResize="0"/>
          <p:nvPr/>
        </p:nvPicPr>
        <p:blipFill rotWithShape="1">
          <a:blip r:embed="rId6">
            <a:alphaModFix/>
          </a:blip>
          <a:srcRect b="0" l="0" r="0" t="37071"/>
          <a:stretch/>
        </p:blipFill>
        <p:spPr>
          <a:xfrm>
            <a:off x="5137105" y="3343403"/>
            <a:ext cx="711262" cy="653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5" title="Boss AnimationSheet Fall + Fall Reverse-sheet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0838" y="2830616"/>
            <a:ext cx="5468411" cy="400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5" title="Boss AnimationSheet Fall.gif"/>
          <p:cNvPicPr preferRelativeResize="0"/>
          <p:nvPr/>
        </p:nvPicPr>
        <p:blipFill rotWithShape="1">
          <a:blip r:embed="rId8">
            <a:alphaModFix/>
          </a:blip>
          <a:srcRect b="0" l="0" r="0" t="41304"/>
          <a:stretch/>
        </p:blipFill>
        <p:spPr>
          <a:xfrm>
            <a:off x="6162046" y="2744069"/>
            <a:ext cx="762513" cy="65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5" title="Boss AnimationSheet Jump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2853" y="1218626"/>
            <a:ext cx="5754921" cy="131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5" title="Boss AnimationSheet Jump.gif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08133" y="350000"/>
            <a:ext cx="856057" cy="1250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5" title="Boss AnimationSheet Weak (1)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0296" y="3458216"/>
            <a:ext cx="4406991" cy="536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5" title="Boss AnimationSheet Run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55233" y="2174143"/>
            <a:ext cx="4297068" cy="570477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5"/>
          <p:cNvSpPr txBox="1"/>
          <p:nvPr>
            <p:ph idx="1" type="body"/>
          </p:nvPr>
        </p:nvSpPr>
        <p:spPr>
          <a:xfrm>
            <a:off x="5955853" y="2384594"/>
            <a:ext cx="1158300" cy="3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s">
                <a:latin typeface="Pixelify Sans"/>
                <a:ea typeface="Pixelify Sans"/>
                <a:cs typeface="Pixelify Sans"/>
                <a:sym typeface="Pixelify Sans"/>
              </a:rPr>
              <a:t>Correr</a:t>
            </a:r>
            <a:endParaRPr sz="1800"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pic>
        <p:nvPicPr>
          <p:cNvPr id="233" name="Google Shape;233;p25" title="Boss AnimationSheet Run.gif"/>
          <p:cNvPicPr preferRelativeResize="0"/>
          <p:nvPr/>
        </p:nvPicPr>
        <p:blipFill rotWithShape="1">
          <a:blip r:embed="rId13">
            <a:alphaModFix/>
          </a:blip>
          <a:srcRect b="0" l="0" r="0" t="37640"/>
          <a:stretch/>
        </p:blipFill>
        <p:spPr>
          <a:xfrm>
            <a:off x="5099808" y="2077080"/>
            <a:ext cx="787410" cy="717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5" title="Boss AnimationSheet Idle.png"/>
          <p:cNvPicPr preferRelativeResize="0"/>
          <p:nvPr/>
        </p:nvPicPr>
        <p:blipFill rotWithShape="1">
          <a:blip r:embed="rId14">
            <a:alphaModFix/>
          </a:blip>
          <a:srcRect b="0" l="0" r="0" t="38882"/>
          <a:stretch/>
        </p:blipFill>
        <p:spPr>
          <a:xfrm>
            <a:off x="655233" y="1553708"/>
            <a:ext cx="3834939" cy="570477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5"/>
          <p:cNvSpPr txBox="1"/>
          <p:nvPr>
            <p:ph idx="1" type="body"/>
          </p:nvPr>
        </p:nvSpPr>
        <p:spPr>
          <a:xfrm>
            <a:off x="5476832" y="1615176"/>
            <a:ext cx="1158300" cy="3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s">
                <a:latin typeface="Pixelify Sans"/>
                <a:ea typeface="Pixelify Sans"/>
                <a:cs typeface="Pixelify Sans"/>
                <a:sym typeface="Pixelify Sans"/>
              </a:rPr>
              <a:t>Idle</a:t>
            </a:r>
            <a:endParaRPr sz="1800"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pic>
        <p:nvPicPr>
          <p:cNvPr id="236" name="Google Shape;236;p25" title="Boss AnimationSheet Idle.gif"/>
          <p:cNvPicPr preferRelativeResize="0"/>
          <p:nvPr/>
        </p:nvPicPr>
        <p:blipFill rotWithShape="1">
          <a:blip r:embed="rId15">
            <a:alphaModFix/>
          </a:blip>
          <a:srcRect b="0" l="0" r="0" t="40873"/>
          <a:stretch/>
        </p:blipFill>
        <p:spPr>
          <a:xfrm>
            <a:off x="4602247" y="1432844"/>
            <a:ext cx="762520" cy="658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Pixelify Sans"/>
                <a:ea typeface="Pixelify Sans"/>
                <a:cs typeface="Pixelify Sans"/>
                <a:sym typeface="Pixelify Sans"/>
              </a:rPr>
              <a:t>Animación - Checkpoint y puntos de alma</a:t>
            </a:r>
            <a:endParaRPr b="1"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pic>
        <p:nvPicPr>
          <p:cNvPr id="242" name="Google Shape;242;p26" title="puntodealma_6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513" y="2626875"/>
            <a:ext cx="7017101" cy="576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6" title="puntodealma_3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513" y="3335989"/>
            <a:ext cx="7017101" cy="384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6" title="puntodealma_1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513" y="3852914"/>
            <a:ext cx="7017100" cy="452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6" title="puntodealma_32.gi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67450" y="3331012"/>
            <a:ext cx="520050" cy="5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6" title="puntodealma_64.gi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12225" y="2457312"/>
            <a:ext cx="430475" cy="64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6" title="puntodealma_16.gif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67463" y="4079038"/>
            <a:ext cx="520025" cy="5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6" title="checkpoint_v2_final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6513" y="1017725"/>
            <a:ext cx="36576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6" title="checkpoint_final_halo.gif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73038" y="10177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6" title="Captura de pantalla 2025-03-13 121634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394400" y="4930350"/>
            <a:ext cx="9731950" cy="40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7"/>
          <p:cNvSpPr/>
          <p:nvPr/>
        </p:nvSpPr>
        <p:spPr>
          <a:xfrm>
            <a:off x="260450" y="2646525"/>
            <a:ext cx="4277400" cy="2209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6" name="Google Shape;256;p27"/>
          <p:cNvSpPr txBox="1"/>
          <p:nvPr>
            <p:ph type="title"/>
          </p:nvPr>
        </p:nvSpPr>
        <p:spPr>
          <a:xfrm>
            <a:off x="311700" y="370275"/>
            <a:ext cx="413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Pixelify Sans"/>
                <a:ea typeface="Pixelify Sans"/>
                <a:cs typeface="Pixelify Sans"/>
                <a:sym typeface="Pixelify Sans"/>
              </a:rPr>
              <a:t>Tilesets + Props + Fondo </a:t>
            </a:r>
            <a:endParaRPr b="1">
              <a:latin typeface="Pixelify Sans"/>
              <a:ea typeface="Pixelify Sans"/>
              <a:cs typeface="Pixelify Sans"/>
              <a:sym typeface="Pixelify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Pixelify Sans"/>
                <a:ea typeface="Pixelify Sans"/>
                <a:cs typeface="Pixelify Sans"/>
                <a:sym typeface="Pixelify Sans"/>
              </a:rPr>
              <a:t>CAPA 1</a:t>
            </a:r>
            <a:endParaRPr b="1"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pic>
        <p:nvPicPr>
          <p:cNvPr id="257" name="Google Shape;257;p27" title="Captura de pantalla 2025-03-13 12163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4400" y="4855600"/>
            <a:ext cx="97319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7" title="TileSheet_Capa 1.png"/>
          <p:cNvPicPr preferRelativeResize="0"/>
          <p:nvPr/>
        </p:nvPicPr>
        <p:blipFill rotWithShape="1">
          <a:blip r:embed="rId4">
            <a:alphaModFix/>
          </a:blip>
          <a:srcRect b="46785" l="0" r="9999" t="0"/>
          <a:stretch/>
        </p:blipFill>
        <p:spPr>
          <a:xfrm>
            <a:off x="401400" y="1378475"/>
            <a:ext cx="2018287" cy="119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7" title="Fondo (1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977450"/>
            <a:ext cx="2508400" cy="141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7" title="MasLejano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3126975"/>
            <a:ext cx="2508403" cy="141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7" title="Medio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0549" y="3351686"/>
            <a:ext cx="2508400" cy="141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7" title="Cerca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00375" y="3493295"/>
            <a:ext cx="2508400" cy="1410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7" title="Niebla2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3900" y="3493295"/>
            <a:ext cx="2508400" cy="1410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7" title="Niebla1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66025" y="3493288"/>
            <a:ext cx="2508400" cy="1410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7" title="Foreground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20100" y="3523222"/>
            <a:ext cx="2508400" cy="1410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7" title="Untitled_Artwork (15)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06550" y="370275"/>
            <a:ext cx="4163066" cy="234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7" title="Roca rompible Capa1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610100" y="1029875"/>
            <a:ext cx="509925" cy="152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7" title="IMG_8363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227487" y="1108949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7" title="IMG_8362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989487" y="1108949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7" title="IMG_8364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227487" y="1870949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7" title="props_Capa 1.png"/>
          <p:cNvPicPr preferRelativeResize="0"/>
          <p:nvPr/>
        </p:nvPicPr>
        <p:blipFill rotWithShape="1">
          <a:blip r:embed="rId17">
            <a:alphaModFix/>
          </a:blip>
          <a:srcRect b="15474" l="0" r="0" t="47961"/>
          <a:stretch/>
        </p:blipFill>
        <p:spPr>
          <a:xfrm>
            <a:off x="5413625" y="4113363"/>
            <a:ext cx="2801583" cy="10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7" title="props_Capa 1.png"/>
          <p:cNvPicPr preferRelativeResize="0"/>
          <p:nvPr/>
        </p:nvPicPr>
        <p:blipFill rotWithShape="1">
          <a:blip r:embed="rId17">
            <a:alphaModFix/>
          </a:blip>
          <a:srcRect b="66326" l="0" r="0" t="0"/>
          <a:stretch/>
        </p:blipFill>
        <p:spPr>
          <a:xfrm>
            <a:off x="5413625" y="2976588"/>
            <a:ext cx="3375802" cy="1136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8"/>
          <p:cNvSpPr txBox="1"/>
          <p:nvPr>
            <p:ph type="title"/>
          </p:nvPr>
        </p:nvSpPr>
        <p:spPr>
          <a:xfrm>
            <a:off x="311700" y="370275"/>
            <a:ext cx="413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Pixelify Sans"/>
                <a:ea typeface="Pixelify Sans"/>
                <a:cs typeface="Pixelify Sans"/>
                <a:sym typeface="Pixelify Sans"/>
              </a:rPr>
              <a:t>Tilesets + Props + Fondo </a:t>
            </a:r>
            <a:endParaRPr b="1">
              <a:latin typeface="Pixelify Sans"/>
              <a:ea typeface="Pixelify Sans"/>
              <a:cs typeface="Pixelify Sans"/>
              <a:sym typeface="Pixelify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Pixelify Sans"/>
                <a:ea typeface="Pixelify Sans"/>
                <a:cs typeface="Pixelify Sans"/>
                <a:sym typeface="Pixelify Sans"/>
              </a:rPr>
              <a:t>ZONA </a:t>
            </a:r>
            <a:r>
              <a:rPr b="1" lang="es">
                <a:latin typeface="Pixelify Sans"/>
                <a:ea typeface="Pixelify Sans"/>
                <a:cs typeface="Pixelify Sans"/>
                <a:sym typeface="Pixelify Sans"/>
              </a:rPr>
              <a:t>ONÍRICA</a:t>
            </a:r>
            <a:endParaRPr b="1"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pic>
        <p:nvPicPr>
          <p:cNvPr id="278" name="Google Shape;278;p28" title="Captura de pantalla 2025-03-13 12163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4400" y="4855600"/>
            <a:ext cx="97319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8" title="TileSheet_Onirica.png"/>
          <p:cNvPicPr preferRelativeResize="0"/>
          <p:nvPr/>
        </p:nvPicPr>
        <p:blipFill rotWithShape="1">
          <a:blip r:embed="rId4">
            <a:alphaModFix/>
          </a:blip>
          <a:srcRect b="59581" l="0" r="11032" t="0"/>
          <a:stretch/>
        </p:blipFill>
        <p:spPr>
          <a:xfrm>
            <a:off x="346426" y="1561175"/>
            <a:ext cx="2205574" cy="1002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8" title="Roca rompible Onirica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4538" y="942975"/>
            <a:ext cx="517000" cy="15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8" title="PedroloAlmas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4076" y="1121424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8" title="PedroloAlmas2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80075" y="112142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8" title="PedroloAlmas3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53276" y="1802249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8" title="Fons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1700" y="2712001"/>
            <a:ext cx="3254349" cy="147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8" title="Ojo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0025" y="2875825"/>
            <a:ext cx="3254384" cy="147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8" title="Esto va delante del fondo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25677" y="3181425"/>
            <a:ext cx="3254387" cy="147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8" title="Foreground (1)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005812" y="3384650"/>
            <a:ext cx="3254381" cy="147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8" title="props_Onirica.png"/>
          <p:cNvPicPr preferRelativeResize="0"/>
          <p:nvPr/>
        </p:nvPicPr>
        <p:blipFill rotWithShape="1">
          <a:blip r:embed="rId13">
            <a:alphaModFix/>
          </a:blip>
          <a:srcRect b="21642" l="0" r="21457" t="0"/>
          <a:stretch/>
        </p:blipFill>
        <p:spPr>
          <a:xfrm>
            <a:off x="4871153" y="2712000"/>
            <a:ext cx="1984397" cy="197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8" title="Untitled_Artwork (16)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871150" y="487000"/>
            <a:ext cx="3664310" cy="206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9"/>
          <p:cNvSpPr txBox="1"/>
          <p:nvPr>
            <p:ph type="title"/>
          </p:nvPr>
        </p:nvSpPr>
        <p:spPr>
          <a:xfrm>
            <a:off x="311700" y="370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Pixelify Sans"/>
                <a:ea typeface="Pixelify Sans"/>
                <a:cs typeface="Pixelify Sans"/>
                <a:sym typeface="Pixelify Sans"/>
              </a:rPr>
              <a:t>UI</a:t>
            </a:r>
            <a:endParaRPr b="1"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pic>
        <p:nvPicPr>
          <p:cNvPr id="295" name="Google Shape;295;p29" title="Captura de pantalla 2025-03-13 12163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4400" y="4930350"/>
            <a:ext cx="97319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9" title="charged attack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920102"/>
            <a:ext cx="3177450" cy="191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9" title="new_abiliy_dash_con_version_nueva.png"/>
          <p:cNvPicPr preferRelativeResize="0"/>
          <p:nvPr/>
        </p:nvPicPr>
        <p:blipFill rotWithShape="1">
          <a:blip r:embed="rId5">
            <a:alphaModFix/>
          </a:blip>
          <a:srcRect b="0" l="0" r="13726" t="0"/>
          <a:stretch/>
        </p:blipFill>
        <p:spPr>
          <a:xfrm>
            <a:off x="2591125" y="2920100"/>
            <a:ext cx="2741299" cy="191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9" title="interfaz_sintexto_recuadro.png"/>
          <p:cNvPicPr preferRelativeResize="0"/>
          <p:nvPr/>
        </p:nvPicPr>
        <p:blipFill rotWithShape="1">
          <a:blip r:embed="rId6">
            <a:alphaModFix/>
          </a:blip>
          <a:srcRect b="0" l="14965" r="14740" t="0"/>
          <a:stretch/>
        </p:blipFill>
        <p:spPr>
          <a:xfrm>
            <a:off x="1197700" y="280050"/>
            <a:ext cx="3177450" cy="2542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9"/>
          <p:cNvPicPr preferRelativeResize="0"/>
          <p:nvPr/>
        </p:nvPicPr>
        <p:blipFill rotWithShape="1">
          <a:blip r:embed="rId7">
            <a:alphaModFix/>
          </a:blip>
          <a:srcRect b="0" l="16383" r="16578" t="69386"/>
          <a:stretch/>
        </p:blipFill>
        <p:spPr>
          <a:xfrm>
            <a:off x="4572000" y="280047"/>
            <a:ext cx="4052700" cy="10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9" title="marco_kim (1).png"/>
          <p:cNvPicPr preferRelativeResize="0"/>
          <p:nvPr/>
        </p:nvPicPr>
        <p:blipFill rotWithShape="1">
          <a:blip r:embed="rId8">
            <a:alphaModFix/>
          </a:blip>
          <a:srcRect b="0" l="16357" r="16357" t="67267"/>
          <a:stretch/>
        </p:blipFill>
        <p:spPr>
          <a:xfrm>
            <a:off x="4572000" y="1383275"/>
            <a:ext cx="4052701" cy="110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0"/>
          <p:cNvPicPr preferRelativeResize="0"/>
          <p:nvPr/>
        </p:nvPicPr>
        <p:blipFill rotWithShape="1">
          <a:blip r:embed="rId3">
            <a:alphaModFix/>
          </a:blip>
          <a:srcRect b="0" l="4616" r="0" t="0"/>
          <a:stretch/>
        </p:blipFill>
        <p:spPr>
          <a:xfrm>
            <a:off x="2696325" y="1101050"/>
            <a:ext cx="6090401" cy="3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0"/>
          <p:cNvSpPr txBox="1"/>
          <p:nvPr>
            <p:ph type="title"/>
          </p:nvPr>
        </p:nvSpPr>
        <p:spPr>
          <a:xfrm>
            <a:off x="311700" y="370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Pixelify Sans"/>
                <a:ea typeface="Pixelify Sans"/>
                <a:cs typeface="Pixelify Sans"/>
                <a:sym typeface="Pixelify Sans"/>
              </a:rPr>
              <a:t>Capa Negación</a:t>
            </a:r>
            <a:endParaRPr b="1"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pic>
        <p:nvPicPr>
          <p:cNvPr id="307" name="Google Shape;307;p30" title="Captura de pantalla 2025-03-13 12163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94400" y="4930350"/>
            <a:ext cx="97319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0" title="Captura de pantalla 2025-05-22 121829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050" y="1101050"/>
            <a:ext cx="1940453" cy="78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0" title="Boss AnimationSheet Idle1.png"/>
          <p:cNvPicPr preferRelativeResize="0"/>
          <p:nvPr/>
        </p:nvPicPr>
        <p:blipFill rotWithShape="1">
          <a:blip r:embed="rId6">
            <a:alphaModFix/>
          </a:blip>
          <a:srcRect b="0" l="0" r="0" t="41748"/>
          <a:stretch/>
        </p:blipFill>
        <p:spPr>
          <a:xfrm>
            <a:off x="867024" y="1992247"/>
            <a:ext cx="996875" cy="871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0"/>
          <p:cNvSpPr/>
          <p:nvPr/>
        </p:nvSpPr>
        <p:spPr>
          <a:xfrm>
            <a:off x="2729050" y="1761700"/>
            <a:ext cx="1132500" cy="4875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1" name="Google Shape;311;p30"/>
          <p:cNvSpPr/>
          <p:nvPr/>
        </p:nvSpPr>
        <p:spPr>
          <a:xfrm>
            <a:off x="2784100" y="3342500"/>
            <a:ext cx="605700" cy="3225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2" name="Google Shape;312;p30"/>
          <p:cNvSpPr/>
          <p:nvPr/>
        </p:nvSpPr>
        <p:spPr>
          <a:xfrm>
            <a:off x="8040675" y="3020000"/>
            <a:ext cx="605700" cy="3225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3" name="Google Shape;313;p30"/>
          <p:cNvSpPr/>
          <p:nvPr/>
        </p:nvSpPr>
        <p:spPr>
          <a:xfrm>
            <a:off x="8040675" y="4116150"/>
            <a:ext cx="605700" cy="3225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4" name="Google Shape;314;p30"/>
          <p:cNvSpPr/>
          <p:nvPr/>
        </p:nvSpPr>
        <p:spPr>
          <a:xfrm>
            <a:off x="4294650" y="1401725"/>
            <a:ext cx="1334100" cy="487500"/>
          </a:xfrm>
          <a:prstGeom prst="rect">
            <a:avLst/>
          </a:prstGeom>
          <a:noFill/>
          <a:ln cap="flat" cmpd="sng" w="2857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15" name="Google Shape;315;p30"/>
          <p:cNvCxnSpPr/>
          <p:nvPr/>
        </p:nvCxnSpPr>
        <p:spPr>
          <a:xfrm>
            <a:off x="5044775" y="3776700"/>
            <a:ext cx="0" cy="6372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16" name="Google Shape;316;p30" title="luciernaga_mercader_idle.gi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9800" y="3776701"/>
            <a:ext cx="788175" cy="78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0" title="IMG_8363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97987" y="3912574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0" title="checkpoint_final_halo.gif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76326" y="3665000"/>
            <a:ext cx="788175" cy="78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1"/>
          <p:cNvSpPr txBox="1"/>
          <p:nvPr>
            <p:ph type="title"/>
          </p:nvPr>
        </p:nvSpPr>
        <p:spPr>
          <a:xfrm>
            <a:off x="311700" y="370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Pixelify Sans"/>
                <a:ea typeface="Pixelify Sans"/>
                <a:cs typeface="Pixelify Sans"/>
                <a:sym typeface="Pixelify Sans"/>
              </a:rPr>
              <a:t>Zonas Oníricas</a:t>
            </a:r>
            <a:endParaRPr b="1"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pic>
        <p:nvPicPr>
          <p:cNvPr id="324" name="Google Shape;324;p31" title="Captura de pantalla 2025-03-13 12163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4400" y="4930350"/>
            <a:ext cx="97319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900" y="1077450"/>
            <a:ext cx="3956050" cy="1766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1"/>
          <p:cNvPicPr preferRelativeResize="0"/>
          <p:nvPr/>
        </p:nvPicPr>
        <p:blipFill rotWithShape="1">
          <a:blip r:embed="rId5">
            <a:alphaModFix/>
          </a:blip>
          <a:srcRect b="0" l="10610" r="0" t="0"/>
          <a:stretch/>
        </p:blipFill>
        <p:spPr>
          <a:xfrm>
            <a:off x="529900" y="2978758"/>
            <a:ext cx="4042101" cy="1583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1" title="miniboss2_saltamontes_idle.png"/>
          <p:cNvPicPr preferRelativeResize="0"/>
          <p:nvPr/>
        </p:nvPicPr>
        <p:blipFill rotWithShape="1">
          <a:blip r:embed="rId6">
            <a:alphaModFix/>
          </a:blip>
          <a:srcRect b="0" l="0" r="75000" t="0"/>
          <a:stretch/>
        </p:blipFill>
        <p:spPr>
          <a:xfrm>
            <a:off x="7505450" y="3234313"/>
            <a:ext cx="1326851" cy="132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1" title="charged attack.png"/>
          <p:cNvPicPr preferRelativeResize="0"/>
          <p:nvPr/>
        </p:nvPicPr>
        <p:blipFill rotWithShape="1">
          <a:blip r:embed="rId7">
            <a:alphaModFix/>
          </a:blip>
          <a:srcRect b="0" l="15428" r="14538" t="0"/>
          <a:stretch/>
        </p:blipFill>
        <p:spPr>
          <a:xfrm>
            <a:off x="4951775" y="1205850"/>
            <a:ext cx="1667325" cy="143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1" title="new_abiliy_dash_con_version_nueva.png"/>
          <p:cNvPicPr preferRelativeResize="0"/>
          <p:nvPr/>
        </p:nvPicPr>
        <p:blipFill rotWithShape="1">
          <a:blip r:embed="rId8">
            <a:alphaModFix/>
          </a:blip>
          <a:srcRect b="0" l="15453" r="13725" t="0"/>
          <a:stretch/>
        </p:blipFill>
        <p:spPr>
          <a:xfrm>
            <a:off x="5838124" y="3189095"/>
            <a:ext cx="1667325" cy="1417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1" title="TileSheet_Capa 1.png"/>
          <p:cNvPicPr preferRelativeResize="0"/>
          <p:nvPr/>
        </p:nvPicPr>
        <p:blipFill rotWithShape="1">
          <a:blip r:embed="rId9">
            <a:alphaModFix/>
          </a:blip>
          <a:srcRect b="51653" l="37862" r="38181" t="30064"/>
          <a:stretch/>
        </p:blipFill>
        <p:spPr>
          <a:xfrm>
            <a:off x="4695950" y="3509238"/>
            <a:ext cx="1018225" cy="77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1" title="miniboss1_cabra_idle (1).png"/>
          <p:cNvPicPr preferRelativeResize="0"/>
          <p:nvPr/>
        </p:nvPicPr>
        <p:blipFill rotWithShape="1">
          <a:blip r:embed="rId10">
            <a:alphaModFix/>
          </a:blip>
          <a:srcRect b="0" l="0" r="66021" t="0"/>
          <a:stretch/>
        </p:blipFill>
        <p:spPr>
          <a:xfrm>
            <a:off x="6752750" y="942984"/>
            <a:ext cx="1667325" cy="1635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371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Pixelify Sans"/>
                <a:ea typeface="Pixelify Sans"/>
                <a:cs typeface="Pixelify Sans"/>
                <a:sym typeface="Pixelify Sans"/>
              </a:rPr>
              <a:t>Antes que nada…</a:t>
            </a:r>
            <a:endParaRPr b="1"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pic>
        <p:nvPicPr>
          <p:cNvPr id="68" name="Google Shape;68;p14" title="Logo_everrest_Vector_Mesa de trabajo 1.png"/>
          <p:cNvPicPr preferRelativeResize="0"/>
          <p:nvPr/>
        </p:nvPicPr>
        <p:blipFill rotWithShape="1">
          <a:blip r:embed="rId3">
            <a:alphaModFix/>
          </a:blip>
          <a:srcRect b="15551" l="0" r="66561" t="18442"/>
          <a:stretch/>
        </p:blipFill>
        <p:spPr>
          <a:xfrm>
            <a:off x="8349300" y="328650"/>
            <a:ext cx="471300" cy="657600"/>
          </a:xfrm>
          <a:prstGeom prst="roundRect">
            <a:avLst>
              <a:gd fmla="val 8784" name="adj"/>
            </a:avLst>
          </a:prstGeom>
          <a:noFill/>
          <a:ln>
            <a:noFill/>
          </a:ln>
        </p:spPr>
      </p:pic>
      <p:sp>
        <p:nvSpPr>
          <p:cNvPr id="69" name="Google Shape;69;p14"/>
          <p:cNvSpPr/>
          <p:nvPr/>
        </p:nvSpPr>
        <p:spPr>
          <a:xfrm>
            <a:off x="3682350" y="1596500"/>
            <a:ext cx="1779300" cy="897000"/>
          </a:xfrm>
          <a:prstGeom prst="roundRect">
            <a:avLst>
              <a:gd fmla="val 0" name="adj"/>
            </a:avLst>
          </a:prstGeom>
          <a:solidFill>
            <a:srgbClr val="799073"/>
          </a:solidFill>
          <a:ln>
            <a:noFill/>
          </a:ln>
          <a:effectLst>
            <a:outerShdw rotWithShape="0" algn="bl" dir="2520000" dist="142875">
              <a:srgbClr val="000000">
                <a:alpha val="3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1"/>
                </a:solidFill>
                <a:latin typeface="Pixelify Sans"/>
                <a:ea typeface="Pixelify Sans"/>
                <a:cs typeface="Pixelify Sans"/>
                <a:sym typeface="Pixelify Sans"/>
              </a:rPr>
              <a:t>HABILIDADES</a:t>
            </a:r>
            <a:endParaRPr b="1" sz="1800">
              <a:solidFill>
                <a:schemeClr val="lt1"/>
              </a:solidFill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5875700" y="1596500"/>
            <a:ext cx="1779300" cy="897000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520000" dist="142875">
              <a:srgbClr val="000000">
                <a:alpha val="3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lt1"/>
                </a:solidFill>
                <a:latin typeface="Pixelify Sans"/>
                <a:ea typeface="Pixelify Sans"/>
                <a:cs typeface="Pixelify Sans"/>
                <a:sym typeface="Pixelify Sans"/>
              </a:rPr>
              <a:t>DIÁLOGOS</a:t>
            </a:r>
            <a:endParaRPr b="1" sz="1900">
              <a:solidFill>
                <a:schemeClr val="lt1"/>
              </a:solidFill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71" name="Google Shape;71;p14"/>
          <p:cNvSpPr/>
          <p:nvPr/>
        </p:nvSpPr>
        <p:spPr>
          <a:xfrm>
            <a:off x="1506825" y="2951850"/>
            <a:ext cx="1779300" cy="897000"/>
          </a:xfrm>
          <a:prstGeom prst="roundRect">
            <a:avLst>
              <a:gd fmla="val 0" name="adj"/>
            </a:avLst>
          </a:prstGeom>
          <a:solidFill>
            <a:srgbClr val="799073"/>
          </a:solidFill>
          <a:ln>
            <a:noFill/>
          </a:ln>
          <a:effectLst>
            <a:outerShdw rotWithShape="0" algn="bl" dir="2520000" dist="142875">
              <a:srgbClr val="000000">
                <a:alpha val="3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lt1"/>
                </a:solidFill>
                <a:latin typeface="Pixelify Sans"/>
                <a:ea typeface="Pixelify Sans"/>
                <a:cs typeface="Pixelify Sans"/>
                <a:sym typeface="Pixelify Sans"/>
              </a:rPr>
              <a:t>MEJORAS</a:t>
            </a:r>
            <a:endParaRPr b="1" sz="1900">
              <a:solidFill>
                <a:schemeClr val="lt1"/>
              </a:solidFill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3682338" y="2951850"/>
            <a:ext cx="1779300" cy="897000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520000" dist="142875">
              <a:srgbClr val="000000">
                <a:alpha val="3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lt1"/>
                </a:solidFill>
                <a:latin typeface="Pixelify Sans"/>
                <a:ea typeface="Pixelify Sans"/>
                <a:cs typeface="Pixelify Sans"/>
                <a:sym typeface="Pixelify Sans"/>
              </a:rPr>
              <a:t>ARTE</a:t>
            </a:r>
            <a:endParaRPr b="1" sz="2100">
              <a:solidFill>
                <a:schemeClr val="lt1"/>
              </a:solidFill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73" name="Google Shape;73;p14"/>
          <p:cNvSpPr/>
          <p:nvPr/>
        </p:nvSpPr>
        <p:spPr>
          <a:xfrm>
            <a:off x="5857863" y="2951850"/>
            <a:ext cx="1779300" cy="897000"/>
          </a:xfrm>
          <a:prstGeom prst="roundRect">
            <a:avLst>
              <a:gd fmla="val 0" name="adj"/>
            </a:avLst>
          </a:prstGeom>
          <a:solidFill>
            <a:srgbClr val="799073"/>
          </a:solidFill>
          <a:ln>
            <a:noFill/>
          </a:ln>
          <a:effectLst>
            <a:outerShdw rotWithShape="0" algn="bl" dir="2520000" dist="142875">
              <a:srgbClr val="000000">
                <a:alpha val="3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lt1"/>
                </a:solidFill>
                <a:latin typeface="Pixelify Sans"/>
                <a:ea typeface="Pixelify Sans"/>
                <a:cs typeface="Pixelify Sans"/>
                <a:sym typeface="Pixelify Sans"/>
              </a:rPr>
              <a:t>MAPAS</a:t>
            </a:r>
            <a:endParaRPr b="1" sz="2100">
              <a:solidFill>
                <a:schemeClr val="lt1"/>
              </a:solidFill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pic>
        <p:nvPicPr>
          <p:cNvPr id="74" name="Google Shape;74;p14" title="Captura de pantalla 2025-03-13 12163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94400" y="4930350"/>
            <a:ext cx="9731950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/>
          <p:nvPr/>
        </p:nvSpPr>
        <p:spPr>
          <a:xfrm>
            <a:off x="1489000" y="1596500"/>
            <a:ext cx="1779300" cy="897000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520000" dist="142875">
              <a:srgbClr val="000000">
                <a:alpha val="3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1"/>
                </a:solidFill>
                <a:latin typeface="Pixelify Sans"/>
                <a:ea typeface="Pixelify Sans"/>
                <a:cs typeface="Pixelify Sans"/>
                <a:sym typeface="Pixelify Sans"/>
              </a:rPr>
              <a:t>CAPA NEGACIÓN</a:t>
            </a:r>
            <a:endParaRPr b="1" sz="1800">
              <a:solidFill>
                <a:schemeClr val="lt1"/>
              </a:solidFill>
              <a:latin typeface="Pixelify Sans"/>
              <a:ea typeface="Pixelify Sans"/>
              <a:cs typeface="Pixelify Sans"/>
              <a:sym typeface="Pixelify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Pixelify Sans"/>
                <a:ea typeface="Pixelify Sans"/>
                <a:cs typeface="Pixelify Sans"/>
                <a:sym typeface="Pixelify Sans"/>
              </a:rPr>
              <a:t>EL equipo</a:t>
            </a:r>
            <a:r>
              <a:rPr lang="es">
                <a:latin typeface="Pixelify Sans"/>
                <a:ea typeface="Pixelify Sans"/>
                <a:cs typeface="Pixelify Sans"/>
                <a:sym typeface="Pixelify Sans"/>
              </a:rPr>
              <a:t>: </a:t>
            </a:r>
            <a:r>
              <a:rPr b="1" lang="es">
                <a:latin typeface="Pixelify Sans"/>
                <a:ea typeface="Pixelify Sans"/>
                <a:cs typeface="Pixelify Sans"/>
                <a:sym typeface="Pixelify Sans"/>
              </a:rPr>
              <a:t>Ever Rest Games</a:t>
            </a:r>
            <a:endParaRPr b="1"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337" name="Google Shape;337;p32"/>
          <p:cNvSpPr txBox="1"/>
          <p:nvPr>
            <p:ph idx="1" type="body"/>
          </p:nvPr>
        </p:nvSpPr>
        <p:spPr>
          <a:xfrm>
            <a:off x="3419850" y="1317275"/>
            <a:ext cx="5055300" cy="31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Pixelify Sans"/>
                <a:ea typeface="Pixelify Sans"/>
                <a:cs typeface="Pixelify Sans"/>
                <a:sym typeface="Pixelify Sans"/>
              </a:rPr>
              <a:t>Equipo de </a:t>
            </a:r>
            <a:r>
              <a:rPr b="1" lang="es">
                <a:latin typeface="Pixelify Sans"/>
                <a:ea typeface="Pixelify Sans"/>
                <a:cs typeface="Pixelify Sans"/>
                <a:sym typeface="Pixelify Sans"/>
              </a:rPr>
              <a:t>desarrollo</a:t>
            </a:r>
            <a:r>
              <a:rPr b="1" lang="es">
                <a:latin typeface="Pixelify Sans"/>
                <a:ea typeface="Pixelify Sans"/>
                <a:cs typeface="Pixelify Sans"/>
                <a:sym typeface="Pixelify Sans"/>
              </a:rPr>
              <a:t>:</a:t>
            </a:r>
            <a:endParaRPr b="1">
              <a:latin typeface="Pixelify Sans"/>
              <a:ea typeface="Pixelify Sans"/>
              <a:cs typeface="Pixelify Sans"/>
              <a:sym typeface="Pixelify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latin typeface="Pixelify Sans"/>
                <a:ea typeface="Pixelify Sans"/>
                <a:cs typeface="Pixelify Sans"/>
                <a:sym typeface="Pixelify Sans"/>
              </a:rPr>
              <a:t>Xavier Chaparro, Adrià Belinchón, Marc Blanquez, Isaac </a:t>
            </a:r>
            <a:r>
              <a:rPr lang="es">
                <a:latin typeface="Pixelify Sans"/>
                <a:ea typeface="Pixelify Sans"/>
                <a:cs typeface="Pixelify Sans"/>
                <a:sym typeface="Pixelify Sans"/>
              </a:rPr>
              <a:t>Ramírez</a:t>
            </a:r>
            <a:r>
              <a:rPr lang="es">
                <a:latin typeface="Pixelify Sans"/>
                <a:ea typeface="Pixelify Sans"/>
                <a:cs typeface="Pixelify Sans"/>
                <a:sym typeface="Pixelify Sans"/>
              </a:rPr>
              <a:t>, Aniol López, Asier Ulloa, Martí Mira, Arnau Balasch i Clara Rodríguez.</a:t>
            </a:r>
            <a:endParaRPr>
              <a:latin typeface="Pixelify Sans"/>
              <a:ea typeface="Pixelify Sans"/>
              <a:cs typeface="Pixelify Sans"/>
              <a:sym typeface="Pixelify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>
                <a:latin typeface="Pixelify Sans"/>
                <a:ea typeface="Pixelify Sans"/>
                <a:cs typeface="Pixelify Sans"/>
                <a:sym typeface="Pixelify Sans"/>
              </a:rPr>
              <a:t>Equipo de arte:</a:t>
            </a:r>
            <a:endParaRPr b="1">
              <a:latin typeface="Pixelify Sans"/>
              <a:ea typeface="Pixelify Sans"/>
              <a:cs typeface="Pixelify Sans"/>
              <a:sym typeface="Pixelify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latin typeface="Pixelify Sans"/>
                <a:ea typeface="Pixelify Sans"/>
                <a:cs typeface="Pixelify Sans"/>
                <a:sym typeface="Pixelify Sans"/>
              </a:rPr>
              <a:t>Arnau Guinart, Yazmin Mohamed, Alba Espejo, Isaac Oliver, Mar </a:t>
            </a:r>
            <a:r>
              <a:rPr lang="es">
                <a:latin typeface="Pixelify Sans"/>
                <a:ea typeface="Pixelify Sans"/>
                <a:cs typeface="Pixelify Sans"/>
                <a:sym typeface="Pixelify Sans"/>
              </a:rPr>
              <a:t>Hernández</a:t>
            </a:r>
            <a:r>
              <a:rPr lang="es">
                <a:latin typeface="Pixelify Sans"/>
                <a:ea typeface="Pixelify Sans"/>
                <a:cs typeface="Pixelify Sans"/>
                <a:sym typeface="Pixelify Sans"/>
              </a:rPr>
              <a:t>, Jan Liria, Irene Fuertes, David Caldés, Stephanie Wisnar i</a:t>
            </a:r>
            <a:r>
              <a:rPr lang="es">
                <a:latin typeface="Pixelify Sans"/>
                <a:ea typeface="Pixelify Sans"/>
                <a:cs typeface="Pixelify Sans"/>
                <a:sym typeface="Pixelify Sans"/>
              </a:rPr>
              <a:t> </a:t>
            </a:r>
            <a:r>
              <a:rPr lang="es">
                <a:latin typeface="Pixelify Sans"/>
                <a:ea typeface="Pixelify Sans"/>
                <a:cs typeface="Pixelify Sans"/>
                <a:sym typeface="Pixelify Sans"/>
              </a:rPr>
              <a:t>Lou Pastor.</a:t>
            </a:r>
            <a:endParaRPr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pic>
        <p:nvPicPr>
          <p:cNvPr id="338" name="Google Shape;338;p32" title="Logo_everrest_Vector_Mesa de trabajo 1.png"/>
          <p:cNvPicPr preferRelativeResize="0"/>
          <p:nvPr/>
        </p:nvPicPr>
        <p:blipFill rotWithShape="1">
          <a:blip r:embed="rId3">
            <a:alphaModFix/>
          </a:blip>
          <a:srcRect b="15551" l="0" r="66939" t="18442"/>
          <a:stretch/>
        </p:blipFill>
        <p:spPr>
          <a:xfrm>
            <a:off x="668850" y="1317275"/>
            <a:ext cx="1926600" cy="2719500"/>
          </a:xfrm>
          <a:prstGeom prst="roundRect">
            <a:avLst>
              <a:gd fmla="val 8784" name="adj"/>
            </a:avLst>
          </a:prstGeom>
          <a:noFill/>
          <a:ln>
            <a:noFill/>
          </a:ln>
        </p:spPr>
      </p:pic>
      <p:pic>
        <p:nvPicPr>
          <p:cNvPr id="339" name="Google Shape;339;p32" title="Captura de pantalla 2025-03-13 12163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94400" y="4930350"/>
            <a:ext cx="9731950" cy="40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33" title="Logo_everrest_Vector_Mesa de trabajo 1.png"/>
          <p:cNvPicPr preferRelativeResize="0"/>
          <p:nvPr/>
        </p:nvPicPr>
        <p:blipFill rotWithShape="1">
          <a:blip r:embed="rId3">
            <a:alphaModFix/>
          </a:blip>
          <a:srcRect b="15551" l="0" r="65722" t="18442"/>
          <a:stretch/>
        </p:blipFill>
        <p:spPr>
          <a:xfrm>
            <a:off x="7667550" y="3480713"/>
            <a:ext cx="966000" cy="1315500"/>
          </a:xfrm>
          <a:prstGeom prst="roundRect">
            <a:avLst>
              <a:gd fmla="val 8784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Pixelify Sans"/>
                <a:ea typeface="Pixelify Sans"/>
                <a:cs typeface="Pixelify Sans"/>
                <a:sym typeface="Pixelify Sans"/>
              </a:rPr>
              <a:t>Capa Negación</a:t>
            </a:r>
            <a:endParaRPr b="1"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pic>
        <p:nvPicPr>
          <p:cNvPr id="81" name="Google Shape;81;p15" title="Captura de pantalla 2025-03-13 12163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4400" y="4930350"/>
            <a:ext cx="97319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0425" y="1149738"/>
            <a:ext cx="6562306" cy="364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Pixelify Sans"/>
                <a:ea typeface="Pixelify Sans"/>
                <a:cs typeface="Pixelify Sans"/>
                <a:sym typeface="Pixelify Sans"/>
              </a:rPr>
              <a:t>Nuevas habilidades</a:t>
            </a:r>
            <a:endParaRPr b="1"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pic>
        <p:nvPicPr>
          <p:cNvPr id="88" name="Google Shape;88;p16" title="Captura de pantalla 2025-03-13 12163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4400" y="4930350"/>
            <a:ext cx="97319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 rotWithShape="1">
          <a:blip r:embed="rId4">
            <a:alphaModFix/>
          </a:blip>
          <a:srcRect b="22868" l="32898" r="42684" t="40170"/>
          <a:stretch/>
        </p:blipFill>
        <p:spPr>
          <a:xfrm>
            <a:off x="976313" y="1297000"/>
            <a:ext cx="3159678" cy="31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 rotWithShape="1">
          <a:blip r:embed="rId5">
            <a:alphaModFix/>
          </a:blip>
          <a:srcRect b="21206" l="34905" r="35225" t="37527"/>
          <a:stretch/>
        </p:blipFill>
        <p:spPr>
          <a:xfrm>
            <a:off x="4721348" y="1297001"/>
            <a:ext cx="3274888" cy="316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Pixelify Sans"/>
                <a:ea typeface="Pixelify Sans"/>
                <a:cs typeface="Pixelify Sans"/>
                <a:sym typeface="Pixelify Sans"/>
              </a:rPr>
              <a:t>Sistema de diálogos</a:t>
            </a:r>
            <a:endParaRPr b="1"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pic>
        <p:nvPicPr>
          <p:cNvPr id="96" name="Google Shape;96;p17" title="Captura de pantalla 2025-03-13 12163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4400" y="4930350"/>
            <a:ext cx="97319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 rotWithShape="1">
          <a:blip r:embed="rId4">
            <a:alphaModFix/>
          </a:blip>
          <a:srcRect b="0" l="0" r="0" t="4260"/>
          <a:stretch/>
        </p:blipFill>
        <p:spPr>
          <a:xfrm>
            <a:off x="1709788" y="1181100"/>
            <a:ext cx="5523576" cy="345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Pixelify Sans"/>
                <a:ea typeface="Pixelify Sans"/>
                <a:cs typeface="Pixelify Sans"/>
                <a:sym typeface="Pixelify Sans"/>
              </a:rPr>
              <a:t>Sistema de mejoras</a:t>
            </a:r>
            <a:endParaRPr b="1"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pic>
        <p:nvPicPr>
          <p:cNvPr id="103" name="Google Shape;103;p18" title="Captura de pantalla 2025-03-13 12163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4400" y="4930350"/>
            <a:ext cx="97319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 rotWithShape="1">
          <a:blip r:embed="rId4">
            <a:alphaModFix/>
          </a:blip>
          <a:srcRect b="0" l="15002" r="15350" t="0"/>
          <a:stretch/>
        </p:blipFill>
        <p:spPr>
          <a:xfrm>
            <a:off x="2231125" y="1083500"/>
            <a:ext cx="4681744" cy="37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7040200" y="2987913"/>
            <a:ext cx="1672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5000"/>
              </a:lnSpc>
              <a:spcBef>
                <a:spcPts val="0"/>
              </a:spcBef>
              <a:spcAft>
                <a:spcPts val="1200"/>
              </a:spcAft>
              <a:buSzPts val="795"/>
              <a:buNone/>
            </a:pPr>
            <a:r>
              <a:rPr lang="es" sz="1400">
                <a:latin typeface="Pixelify Sans"/>
                <a:ea typeface="Pixelify Sans"/>
                <a:cs typeface="Pixelify Sans"/>
                <a:sym typeface="Pixelify Sans"/>
              </a:rPr>
              <a:t>Ataque cargado</a:t>
            </a:r>
            <a:endParaRPr sz="1400"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Pixelify Sans"/>
                <a:ea typeface="Pixelify Sans"/>
                <a:cs typeface="Pixelify Sans"/>
                <a:sym typeface="Pixelify Sans"/>
              </a:rPr>
              <a:t>Animaciones - Kim y luciérnaga mercader (npc)</a:t>
            </a:r>
            <a:endParaRPr b="1"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6439600" y="1549938"/>
            <a:ext cx="2105100" cy="3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es" sz="1400">
                <a:latin typeface="Pixelify Sans"/>
                <a:ea typeface="Pixelify Sans"/>
                <a:cs typeface="Pixelify Sans"/>
                <a:sym typeface="Pixelify Sans"/>
              </a:rPr>
              <a:t>Dash</a:t>
            </a:r>
            <a:endParaRPr sz="1400"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pic>
        <p:nvPicPr>
          <p:cNvPr id="112" name="Google Shape;112;p19" title="Captura de pantalla 2025-03-13 12163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4400" y="4930350"/>
            <a:ext cx="97319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 title="Kim_dash (1)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5950" y="1364088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 title="Kim_dash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004" y="1345642"/>
            <a:ext cx="515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 title="ataquecargado.gi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57675" y="1868738"/>
            <a:ext cx="6096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 title="ataquecargado (1).png"/>
          <p:cNvPicPr preferRelativeResize="0"/>
          <p:nvPr/>
        </p:nvPicPr>
        <p:blipFill rotWithShape="1">
          <a:blip r:embed="rId7">
            <a:alphaModFix/>
          </a:blip>
          <a:srcRect b="0" l="0" r="2581" t="0"/>
          <a:stretch/>
        </p:blipFill>
        <p:spPr>
          <a:xfrm>
            <a:off x="576775" y="2137310"/>
            <a:ext cx="6711250" cy="64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 title="luciernaga_mercader_idle.gif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50825" y="3198723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 title="luciernaga_mercader_idle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4850" y="3198725"/>
            <a:ext cx="24384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 title="luciernaga_mercader_moverse.gif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70075" y="399282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 title="luciernaga_mercader_moverse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4050" y="3992825"/>
            <a:ext cx="3657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3798000" y="3439925"/>
            <a:ext cx="2105100" cy="3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es" sz="1400">
                <a:latin typeface="Pixelify Sans"/>
                <a:ea typeface="Pixelify Sans"/>
                <a:cs typeface="Pixelify Sans"/>
                <a:sym typeface="Pixelify Sans"/>
              </a:rPr>
              <a:t>Idle</a:t>
            </a:r>
            <a:endParaRPr sz="1400"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5284850" y="4173575"/>
            <a:ext cx="2105100" cy="3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es" sz="1400">
                <a:latin typeface="Pixelify Sans"/>
                <a:ea typeface="Pixelify Sans"/>
                <a:cs typeface="Pixelify Sans"/>
                <a:sym typeface="Pixelify Sans"/>
              </a:rPr>
              <a:t>Moverse</a:t>
            </a:r>
            <a:endParaRPr sz="1400">
              <a:latin typeface="Pixelify Sans"/>
              <a:ea typeface="Pixelify Sans"/>
              <a:cs typeface="Pixelify Sans"/>
              <a:sym typeface="Pixelify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Pixelify Sans"/>
                <a:ea typeface="Pixelify Sans"/>
                <a:cs typeface="Pixelify Sans"/>
                <a:sym typeface="Pixelify Sans"/>
              </a:rPr>
              <a:t>Animaciones - Luciérnaga vomitahijos</a:t>
            </a:r>
            <a:endParaRPr b="1"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128" name="Google Shape;128;p20"/>
          <p:cNvSpPr txBox="1"/>
          <p:nvPr>
            <p:ph idx="1" type="body"/>
          </p:nvPr>
        </p:nvSpPr>
        <p:spPr>
          <a:xfrm>
            <a:off x="6083759" y="1512530"/>
            <a:ext cx="581100" cy="4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latin typeface="Pixelify Sans"/>
                <a:ea typeface="Pixelify Sans"/>
                <a:cs typeface="Pixelify Sans"/>
                <a:sym typeface="Pixelify Sans"/>
              </a:rPr>
              <a:t>Idle</a:t>
            </a:r>
            <a:endParaRPr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129" name="Google Shape;129;p20"/>
          <p:cNvSpPr txBox="1"/>
          <p:nvPr>
            <p:ph idx="1" type="body"/>
          </p:nvPr>
        </p:nvSpPr>
        <p:spPr>
          <a:xfrm>
            <a:off x="6106052" y="3239250"/>
            <a:ext cx="1806900" cy="4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s">
                <a:latin typeface="Pixelify Sans"/>
                <a:ea typeface="Pixelify Sans"/>
                <a:cs typeface="Pixelify Sans"/>
                <a:sym typeface="Pixelify Sans"/>
              </a:rPr>
              <a:t>Recibir daño</a:t>
            </a:r>
            <a:endParaRPr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6083762" y="2349675"/>
            <a:ext cx="1186200" cy="4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s">
                <a:latin typeface="Pixelify Sans"/>
                <a:ea typeface="Pixelify Sans"/>
                <a:cs typeface="Pixelify Sans"/>
                <a:sym typeface="Pixelify Sans"/>
              </a:rPr>
              <a:t>Moverse</a:t>
            </a:r>
            <a:endParaRPr sz="1800"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131" name="Google Shape;131;p20"/>
          <p:cNvSpPr txBox="1"/>
          <p:nvPr>
            <p:ph idx="1" type="body"/>
          </p:nvPr>
        </p:nvSpPr>
        <p:spPr>
          <a:xfrm>
            <a:off x="6219231" y="4154950"/>
            <a:ext cx="1327500" cy="4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s">
                <a:latin typeface="Pixelify Sans"/>
                <a:ea typeface="Pixelify Sans"/>
                <a:cs typeface="Pixelify Sans"/>
                <a:sym typeface="Pixelify Sans"/>
              </a:rPr>
              <a:t>Muerte</a:t>
            </a:r>
            <a:endParaRPr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pic>
        <p:nvPicPr>
          <p:cNvPr id="132" name="Google Shape;132;p20" title="Captura de pantalla 2025-03-13 12163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4400" y="4930350"/>
            <a:ext cx="97319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 title="luciernaga_vomitahijos_idle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6075" y="138230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 title="luciernaga_vomitahijos_idl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2338" y="1366513"/>
            <a:ext cx="3657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 title="luciernaga_vomitahijos_moverse_parpadeo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2338" y="2194649"/>
            <a:ext cx="3549750" cy="59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 title="luciernaga_vomitahijos_moverse_parpadeo.gi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26075" y="218667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 title="luciernaga_vomitahijos_muerte.gif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65438" y="3963763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 title="luciernaga_vomitahijos_rebremal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42338" y="3074209"/>
            <a:ext cx="3549750" cy="591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 title="luciernaga_vomitahijos_rebremal.gif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48338" y="3075213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 title="luciernaga_vomitahijos_muerte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510363" y="3963763"/>
            <a:ext cx="42672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Pixelify Sans"/>
                <a:ea typeface="Pixelify Sans"/>
                <a:cs typeface="Pixelify Sans"/>
                <a:sym typeface="Pixelify Sans"/>
              </a:rPr>
              <a:t>Animaciones - Luciérnaga hijo</a:t>
            </a:r>
            <a:endParaRPr b="1"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5294172" y="1416430"/>
            <a:ext cx="581100" cy="4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latin typeface="Pixelify Sans"/>
                <a:ea typeface="Pixelify Sans"/>
                <a:cs typeface="Pixelify Sans"/>
                <a:sym typeface="Pixelify Sans"/>
              </a:rPr>
              <a:t>Idle</a:t>
            </a:r>
            <a:endParaRPr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5622640" y="2920925"/>
            <a:ext cx="1806900" cy="4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s">
                <a:latin typeface="Pixelify Sans"/>
                <a:ea typeface="Pixelify Sans"/>
                <a:cs typeface="Pixelify Sans"/>
                <a:sym typeface="Pixelify Sans"/>
              </a:rPr>
              <a:t>Moverse</a:t>
            </a:r>
            <a:endParaRPr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148" name="Google Shape;148;p21"/>
          <p:cNvSpPr txBox="1"/>
          <p:nvPr>
            <p:ph idx="1" type="body"/>
          </p:nvPr>
        </p:nvSpPr>
        <p:spPr>
          <a:xfrm>
            <a:off x="5622650" y="2117238"/>
            <a:ext cx="1186200" cy="4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s">
                <a:latin typeface="Pixelify Sans"/>
                <a:ea typeface="Pixelify Sans"/>
                <a:cs typeface="Pixelify Sans"/>
                <a:sym typeface="Pixelify Sans"/>
              </a:rPr>
              <a:t>Atacar</a:t>
            </a:r>
            <a:endParaRPr sz="1800"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2047643" y="4418700"/>
            <a:ext cx="1327500" cy="4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s">
                <a:latin typeface="Pixelify Sans"/>
                <a:ea typeface="Pixelify Sans"/>
                <a:cs typeface="Pixelify Sans"/>
                <a:sym typeface="Pixelify Sans"/>
              </a:rPr>
              <a:t>Muerte</a:t>
            </a:r>
            <a:endParaRPr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pic>
        <p:nvPicPr>
          <p:cNvPr id="150" name="Google Shape;150;p21" title="luciernaga_hijo_idle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938" y="1170312"/>
            <a:ext cx="3304900" cy="82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 title="luciernaga_hijo_idle1 (2)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3838" y="1153276"/>
            <a:ext cx="860212" cy="86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 title="luciernaga_hijo_ataca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8938" y="1886819"/>
            <a:ext cx="3549725" cy="887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 title="luciernaga_hijo_atacar.gi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08663" y="1886825"/>
            <a:ext cx="887425" cy="88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 title="luciernaga_hijo_idle2 (1)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8938" y="2690499"/>
            <a:ext cx="3549722" cy="88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 title="luciernaga_hijo_muertev2 (1)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8938" y="3454062"/>
            <a:ext cx="7099400" cy="88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 title="luciernaga_hijo_idle2 (1) (1).gif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83400" y="2665223"/>
            <a:ext cx="937948" cy="93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1" title="luciernaga_hijo_muertev2 (1).gif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5663" y="4044463"/>
            <a:ext cx="1011125" cy="101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